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269" r:id="rId3"/>
    <p:sldId id="257" r:id="rId4"/>
    <p:sldId id="259" r:id="rId5"/>
    <p:sldId id="261" r:id="rId6"/>
    <p:sldId id="262" r:id="rId7"/>
    <p:sldId id="268" r:id="rId8"/>
    <p:sldId id="263" r:id="rId9"/>
    <p:sldId id="264" r:id="rId10"/>
    <p:sldId id="265" r:id="rId11"/>
    <p:sldId id="271" r:id="rId12"/>
    <p:sldId id="272" r:id="rId13"/>
    <p:sldId id="273" r:id="rId14"/>
    <p:sldId id="274" r:id="rId15"/>
    <p:sldId id="270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95132A-FD41-4A2F-B731-AAAE3854295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8B87DE1-225F-4873-BD67-550DC69BFB8A}">
      <dgm:prSet/>
      <dgm:spPr/>
      <dgm:t>
        <a:bodyPr/>
        <a:lstStyle/>
        <a:p>
          <a:r>
            <a:rPr lang="en-US"/>
            <a:t>Our MIT app scans the QR code.</a:t>
          </a:r>
        </a:p>
      </dgm:t>
    </dgm:pt>
    <dgm:pt modelId="{C32D5A58-8D41-4C37-B207-9C5EB09509EB}" type="parTrans" cxnId="{5D1D762C-0480-48BA-91D1-86AAF90567FD}">
      <dgm:prSet/>
      <dgm:spPr/>
      <dgm:t>
        <a:bodyPr/>
        <a:lstStyle/>
        <a:p>
          <a:endParaRPr lang="en-US"/>
        </a:p>
      </dgm:t>
    </dgm:pt>
    <dgm:pt modelId="{0C5742DB-1A52-4C06-B81E-7EAD7C422319}" type="sibTrans" cxnId="{5D1D762C-0480-48BA-91D1-86AAF90567FD}">
      <dgm:prSet/>
      <dgm:spPr/>
      <dgm:t>
        <a:bodyPr/>
        <a:lstStyle/>
        <a:p>
          <a:endParaRPr lang="en-US"/>
        </a:p>
      </dgm:t>
    </dgm:pt>
    <dgm:pt modelId="{D47EA009-AAE0-4AD9-8DAC-136867AA3AB6}">
      <dgm:prSet/>
      <dgm:spPr/>
      <dgm:t>
        <a:bodyPr/>
        <a:lstStyle/>
        <a:p>
          <a:r>
            <a:rPr lang="en-US" dirty="0"/>
            <a:t>The QR code is processed by our app and sends value of </a:t>
          </a:r>
          <a:r>
            <a:rPr lang="en-US" dirty="0" err="1"/>
            <a:t>qr</a:t>
          </a:r>
          <a:r>
            <a:rPr lang="en-US" dirty="0"/>
            <a:t> code to our </a:t>
          </a:r>
          <a:r>
            <a:rPr lang="en-US" dirty="0" err="1"/>
            <a:t>thinkspeak</a:t>
          </a:r>
          <a:r>
            <a:rPr lang="en-US" dirty="0"/>
            <a:t>.</a:t>
          </a:r>
        </a:p>
      </dgm:t>
    </dgm:pt>
    <dgm:pt modelId="{31A457A8-AE5F-45FA-9295-4887EBEB0888}" type="parTrans" cxnId="{31B3513E-9E10-4B30-BF5C-876742A4EEFD}">
      <dgm:prSet/>
      <dgm:spPr/>
      <dgm:t>
        <a:bodyPr/>
        <a:lstStyle/>
        <a:p>
          <a:endParaRPr lang="en-US"/>
        </a:p>
      </dgm:t>
    </dgm:pt>
    <dgm:pt modelId="{86E15ED3-9520-4D2E-ACE9-AC5EE28FDB32}" type="sibTrans" cxnId="{31B3513E-9E10-4B30-BF5C-876742A4EEFD}">
      <dgm:prSet/>
      <dgm:spPr/>
      <dgm:t>
        <a:bodyPr/>
        <a:lstStyle/>
        <a:p>
          <a:endParaRPr lang="en-US"/>
        </a:p>
      </dgm:t>
    </dgm:pt>
    <dgm:pt modelId="{688949EF-8E0D-4FE5-98B9-582A0C2CA023}">
      <dgm:prSet/>
      <dgm:spPr/>
      <dgm:t>
        <a:bodyPr/>
        <a:lstStyle/>
        <a:p>
          <a:r>
            <a:rPr lang="en-US" dirty="0"/>
            <a:t>The </a:t>
          </a:r>
          <a:r>
            <a:rPr lang="en-US" dirty="0" err="1"/>
            <a:t>programme</a:t>
          </a:r>
          <a:r>
            <a:rPr lang="en-US" dirty="0"/>
            <a:t> looks for the id in the database and </a:t>
          </a:r>
          <a:r>
            <a:rPr lang="en-US" dirty="0" err="1"/>
            <a:t>and</a:t>
          </a:r>
          <a:r>
            <a:rPr lang="en-US" dirty="0"/>
            <a:t> marks the attendance upon finding the id.</a:t>
          </a:r>
        </a:p>
      </dgm:t>
    </dgm:pt>
    <dgm:pt modelId="{2F88852E-73BD-4190-B390-75739B1718EF}" type="parTrans" cxnId="{DA53C4ED-56E7-4093-9D19-60B3D26BF23F}">
      <dgm:prSet/>
      <dgm:spPr/>
      <dgm:t>
        <a:bodyPr/>
        <a:lstStyle/>
        <a:p>
          <a:endParaRPr lang="en-US"/>
        </a:p>
      </dgm:t>
    </dgm:pt>
    <dgm:pt modelId="{8BD70515-DD7F-498F-87C9-BE62C2CA08F1}" type="sibTrans" cxnId="{DA53C4ED-56E7-4093-9D19-60B3D26BF23F}">
      <dgm:prSet/>
      <dgm:spPr/>
      <dgm:t>
        <a:bodyPr/>
        <a:lstStyle/>
        <a:p>
          <a:endParaRPr lang="en-US"/>
        </a:p>
      </dgm:t>
    </dgm:pt>
    <dgm:pt modelId="{4BB28DC8-79E8-42E1-978E-72233476A1E2}">
      <dgm:prSet/>
      <dgm:spPr/>
      <dgm:t>
        <a:bodyPr/>
        <a:lstStyle/>
        <a:p>
          <a:r>
            <a:rPr lang="en-US"/>
            <a:t>We can also register a new student, using the 'Admin Login'.</a:t>
          </a:r>
        </a:p>
      </dgm:t>
    </dgm:pt>
    <dgm:pt modelId="{D5927E4D-9C32-4978-A6C1-E4B8FD03CF7E}" type="parTrans" cxnId="{C558D5E2-FE88-45C5-9104-56DDCBC41731}">
      <dgm:prSet/>
      <dgm:spPr/>
      <dgm:t>
        <a:bodyPr/>
        <a:lstStyle/>
        <a:p>
          <a:endParaRPr lang="en-US"/>
        </a:p>
      </dgm:t>
    </dgm:pt>
    <dgm:pt modelId="{152CC929-D4AE-46EB-8FCF-86AA4CD5A697}" type="sibTrans" cxnId="{C558D5E2-FE88-45C5-9104-56DDCBC41731}">
      <dgm:prSet/>
      <dgm:spPr/>
      <dgm:t>
        <a:bodyPr/>
        <a:lstStyle/>
        <a:p>
          <a:endParaRPr lang="en-US"/>
        </a:p>
      </dgm:t>
    </dgm:pt>
    <dgm:pt modelId="{CEF18FC8-B10B-48E4-BE9D-D5BEF0C8F304}">
      <dgm:prSet/>
      <dgm:spPr/>
      <dgm:t>
        <a:bodyPr/>
        <a:lstStyle/>
        <a:p>
          <a:r>
            <a:rPr lang="en-US"/>
            <a:t>Once the QR code is generated, the new student's attendace gets marked in the similar manner mentioned above.</a:t>
          </a:r>
        </a:p>
      </dgm:t>
    </dgm:pt>
    <dgm:pt modelId="{59A5A355-1FCE-4B5E-9FC1-32B2DB0E8FD9}" type="parTrans" cxnId="{C365AFE5-441F-475E-9511-90C233194890}">
      <dgm:prSet/>
      <dgm:spPr/>
      <dgm:t>
        <a:bodyPr/>
        <a:lstStyle/>
        <a:p>
          <a:endParaRPr lang="en-US"/>
        </a:p>
      </dgm:t>
    </dgm:pt>
    <dgm:pt modelId="{71121090-4221-4FF4-9614-5702C38FFB88}" type="sibTrans" cxnId="{C365AFE5-441F-475E-9511-90C233194890}">
      <dgm:prSet/>
      <dgm:spPr/>
      <dgm:t>
        <a:bodyPr/>
        <a:lstStyle/>
        <a:p>
          <a:endParaRPr lang="en-US"/>
        </a:p>
      </dgm:t>
    </dgm:pt>
    <dgm:pt modelId="{F9E3280F-FBDB-4528-B681-209BC7F81989}" type="pres">
      <dgm:prSet presAssocID="{2D95132A-FD41-4A2F-B731-AAAE3854295C}" presName="linear" presStyleCnt="0">
        <dgm:presLayoutVars>
          <dgm:animLvl val="lvl"/>
          <dgm:resizeHandles val="exact"/>
        </dgm:presLayoutVars>
      </dgm:prSet>
      <dgm:spPr/>
    </dgm:pt>
    <dgm:pt modelId="{04042CC4-8712-4161-808F-68FDD5750C5B}" type="pres">
      <dgm:prSet presAssocID="{E8B87DE1-225F-4873-BD67-550DC69BFB8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0AC91A-983F-42FD-97B2-DB69121BF80A}" type="pres">
      <dgm:prSet presAssocID="{0C5742DB-1A52-4C06-B81E-7EAD7C422319}" presName="spacer" presStyleCnt="0"/>
      <dgm:spPr/>
    </dgm:pt>
    <dgm:pt modelId="{624F217E-4280-4244-A4C3-130F967BA432}" type="pres">
      <dgm:prSet presAssocID="{D47EA009-AAE0-4AD9-8DAC-136867AA3AB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D6FF496-DD45-4935-9D3C-46D1654659FF}" type="pres">
      <dgm:prSet presAssocID="{86E15ED3-9520-4D2E-ACE9-AC5EE28FDB32}" presName="spacer" presStyleCnt="0"/>
      <dgm:spPr/>
    </dgm:pt>
    <dgm:pt modelId="{4B562E15-A89B-407F-83D8-362F6386542E}" type="pres">
      <dgm:prSet presAssocID="{688949EF-8E0D-4FE5-98B9-582A0C2CA02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D044F03-3B26-4F3B-93DF-6CE113770E57}" type="pres">
      <dgm:prSet presAssocID="{8BD70515-DD7F-498F-87C9-BE62C2CA08F1}" presName="spacer" presStyleCnt="0"/>
      <dgm:spPr/>
    </dgm:pt>
    <dgm:pt modelId="{F5407C77-D3C2-47FB-84B5-13496332FFDD}" type="pres">
      <dgm:prSet presAssocID="{4BB28DC8-79E8-42E1-978E-72233476A1E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A371C10-3A7A-4513-A106-8C0A3E8D4208}" type="pres">
      <dgm:prSet presAssocID="{152CC929-D4AE-46EB-8FCF-86AA4CD5A697}" presName="spacer" presStyleCnt="0"/>
      <dgm:spPr/>
    </dgm:pt>
    <dgm:pt modelId="{1C7E40F7-1A2B-4FA1-9529-14132B94F5D8}" type="pres">
      <dgm:prSet presAssocID="{CEF18FC8-B10B-48E4-BE9D-D5BEF0C8F30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542F720-2E6D-43F5-A801-6334AE04A8B3}" type="presOf" srcId="{CEF18FC8-B10B-48E4-BE9D-D5BEF0C8F304}" destId="{1C7E40F7-1A2B-4FA1-9529-14132B94F5D8}" srcOrd="0" destOrd="0" presId="urn:microsoft.com/office/officeart/2005/8/layout/vList2"/>
    <dgm:cxn modelId="{5D1D762C-0480-48BA-91D1-86AAF90567FD}" srcId="{2D95132A-FD41-4A2F-B731-AAAE3854295C}" destId="{E8B87DE1-225F-4873-BD67-550DC69BFB8A}" srcOrd="0" destOrd="0" parTransId="{C32D5A58-8D41-4C37-B207-9C5EB09509EB}" sibTransId="{0C5742DB-1A52-4C06-B81E-7EAD7C422319}"/>
    <dgm:cxn modelId="{31B3513E-9E10-4B30-BF5C-876742A4EEFD}" srcId="{2D95132A-FD41-4A2F-B731-AAAE3854295C}" destId="{D47EA009-AAE0-4AD9-8DAC-136867AA3AB6}" srcOrd="1" destOrd="0" parTransId="{31A457A8-AE5F-45FA-9295-4887EBEB0888}" sibTransId="{86E15ED3-9520-4D2E-ACE9-AC5EE28FDB32}"/>
    <dgm:cxn modelId="{578D3256-FD1C-4120-A83F-C13985015A38}" type="presOf" srcId="{E8B87DE1-225F-4873-BD67-550DC69BFB8A}" destId="{04042CC4-8712-4161-808F-68FDD5750C5B}" srcOrd="0" destOrd="0" presId="urn:microsoft.com/office/officeart/2005/8/layout/vList2"/>
    <dgm:cxn modelId="{5721E488-A6EA-4475-8C2A-5EECCFB07DFE}" type="presOf" srcId="{D47EA009-AAE0-4AD9-8DAC-136867AA3AB6}" destId="{624F217E-4280-4244-A4C3-130F967BA432}" srcOrd="0" destOrd="0" presId="urn:microsoft.com/office/officeart/2005/8/layout/vList2"/>
    <dgm:cxn modelId="{D2FB03CA-4612-43C6-A37C-45F83959648A}" type="presOf" srcId="{688949EF-8E0D-4FE5-98B9-582A0C2CA023}" destId="{4B562E15-A89B-407F-83D8-362F6386542E}" srcOrd="0" destOrd="0" presId="urn:microsoft.com/office/officeart/2005/8/layout/vList2"/>
    <dgm:cxn modelId="{F003C6E0-9FEC-4D44-9129-6E173F16BA84}" type="presOf" srcId="{4BB28DC8-79E8-42E1-978E-72233476A1E2}" destId="{F5407C77-D3C2-47FB-84B5-13496332FFDD}" srcOrd="0" destOrd="0" presId="urn:microsoft.com/office/officeart/2005/8/layout/vList2"/>
    <dgm:cxn modelId="{C558D5E2-FE88-45C5-9104-56DDCBC41731}" srcId="{2D95132A-FD41-4A2F-B731-AAAE3854295C}" destId="{4BB28DC8-79E8-42E1-978E-72233476A1E2}" srcOrd="3" destOrd="0" parTransId="{D5927E4D-9C32-4978-A6C1-E4B8FD03CF7E}" sibTransId="{152CC929-D4AE-46EB-8FCF-86AA4CD5A697}"/>
    <dgm:cxn modelId="{271FD9E2-BCD7-4435-BAD9-417F39DB6802}" type="presOf" srcId="{2D95132A-FD41-4A2F-B731-AAAE3854295C}" destId="{F9E3280F-FBDB-4528-B681-209BC7F81989}" srcOrd="0" destOrd="0" presId="urn:microsoft.com/office/officeart/2005/8/layout/vList2"/>
    <dgm:cxn modelId="{C365AFE5-441F-475E-9511-90C233194890}" srcId="{2D95132A-FD41-4A2F-B731-AAAE3854295C}" destId="{CEF18FC8-B10B-48E4-BE9D-D5BEF0C8F304}" srcOrd="4" destOrd="0" parTransId="{59A5A355-1FCE-4B5E-9FC1-32B2DB0E8FD9}" sibTransId="{71121090-4221-4FF4-9614-5702C38FFB88}"/>
    <dgm:cxn modelId="{DA53C4ED-56E7-4093-9D19-60B3D26BF23F}" srcId="{2D95132A-FD41-4A2F-B731-AAAE3854295C}" destId="{688949EF-8E0D-4FE5-98B9-582A0C2CA023}" srcOrd="2" destOrd="0" parTransId="{2F88852E-73BD-4190-B390-75739B1718EF}" sibTransId="{8BD70515-DD7F-498F-87C9-BE62C2CA08F1}"/>
    <dgm:cxn modelId="{2BEFFA1E-9338-45FD-ABD2-D17B9B49B54C}" type="presParOf" srcId="{F9E3280F-FBDB-4528-B681-209BC7F81989}" destId="{04042CC4-8712-4161-808F-68FDD5750C5B}" srcOrd="0" destOrd="0" presId="urn:microsoft.com/office/officeart/2005/8/layout/vList2"/>
    <dgm:cxn modelId="{C30ACDDF-599D-4B46-95DE-D43DE2118596}" type="presParOf" srcId="{F9E3280F-FBDB-4528-B681-209BC7F81989}" destId="{F40AC91A-983F-42FD-97B2-DB69121BF80A}" srcOrd="1" destOrd="0" presId="urn:microsoft.com/office/officeart/2005/8/layout/vList2"/>
    <dgm:cxn modelId="{0A326A55-4F84-47D1-B313-1FE5EED07667}" type="presParOf" srcId="{F9E3280F-FBDB-4528-B681-209BC7F81989}" destId="{624F217E-4280-4244-A4C3-130F967BA432}" srcOrd="2" destOrd="0" presId="urn:microsoft.com/office/officeart/2005/8/layout/vList2"/>
    <dgm:cxn modelId="{9D26F8B9-E12E-4E3F-8A36-6CD80FD3A3FA}" type="presParOf" srcId="{F9E3280F-FBDB-4528-B681-209BC7F81989}" destId="{6D6FF496-DD45-4935-9D3C-46D1654659FF}" srcOrd="3" destOrd="0" presId="urn:microsoft.com/office/officeart/2005/8/layout/vList2"/>
    <dgm:cxn modelId="{0B8FDC2D-4901-43EE-AAE3-02895DBE61F3}" type="presParOf" srcId="{F9E3280F-FBDB-4528-B681-209BC7F81989}" destId="{4B562E15-A89B-407F-83D8-362F6386542E}" srcOrd="4" destOrd="0" presId="urn:microsoft.com/office/officeart/2005/8/layout/vList2"/>
    <dgm:cxn modelId="{E611934B-76C5-4D19-83C1-12BAB1C7431B}" type="presParOf" srcId="{F9E3280F-FBDB-4528-B681-209BC7F81989}" destId="{FD044F03-3B26-4F3B-93DF-6CE113770E57}" srcOrd="5" destOrd="0" presId="urn:microsoft.com/office/officeart/2005/8/layout/vList2"/>
    <dgm:cxn modelId="{6A2BCBD2-10DE-4539-8D3B-507B1E5A424B}" type="presParOf" srcId="{F9E3280F-FBDB-4528-B681-209BC7F81989}" destId="{F5407C77-D3C2-47FB-84B5-13496332FFDD}" srcOrd="6" destOrd="0" presId="urn:microsoft.com/office/officeart/2005/8/layout/vList2"/>
    <dgm:cxn modelId="{A37DD5A2-2C61-49B1-98EF-BD5E151F4274}" type="presParOf" srcId="{F9E3280F-FBDB-4528-B681-209BC7F81989}" destId="{1A371C10-3A7A-4513-A106-8C0A3E8D4208}" srcOrd="7" destOrd="0" presId="urn:microsoft.com/office/officeart/2005/8/layout/vList2"/>
    <dgm:cxn modelId="{AECD4517-0FA6-46C3-8BA4-ED1168FBBDED}" type="presParOf" srcId="{F9E3280F-FBDB-4528-B681-209BC7F81989}" destId="{1C7E40F7-1A2B-4FA1-9529-14132B94F5D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42CC4-8712-4161-808F-68FDD5750C5B}">
      <dsp:nvSpPr>
        <dsp:cNvPr id="0" name=""/>
        <dsp:cNvSpPr/>
      </dsp:nvSpPr>
      <dsp:spPr>
        <a:xfrm>
          <a:off x="0" y="684075"/>
          <a:ext cx="6574112" cy="7945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MIT app scans the QR code.</a:t>
          </a:r>
        </a:p>
      </dsp:txBody>
      <dsp:txXfrm>
        <a:off x="38784" y="722859"/>
        <a:ext cx="6496544" cy="716935"/>
      </dsp:txXfrm>
    </dsp:sp>
    <dsp:sp modelId="{624F217E-4280-4244-A4C3-130F967BA432}">
      <dsp:nvSpPr>
        <dsp:cNvPr id="0" name=""/>
        <dsp:cNvSpPr/>
      </dsp:nvSpPr>
      <dsp:spPr>
        <a:xfrm>
          <a:off x="0" y="1536178"/>
          <a:ext cx="6574112" cy="7945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 QR code is processed by our app and sends value of </a:t>
          </a:r>
          <a:r>
            <a:rPr lang="en-US" sz="2000" kern="1200" dirty="0" err="1"/>
            <a:t>qr</a:t>
          </a:r>
          <a:r>
            <a:rPr lang="en-US" sz="2000" kern="1200" dirty="0"/>
            <a:t> code to our </a:t>
          </a:r>
          <a:r>
            <a:rPr lang="en-US" sz="2000" kern="1200" dirty="0" err="1"/>
            <a:t>thinkspeak</a:t>
          </a:r>
          <a:r>
            <a:rPr lang="en-US" sz="2000" kern="1200" dirty="0"/>
            <a:t>.</a:t>
          </a:r>
        </a:p>
      </dsp:txBody>
      <dsp:txXfrm>
        <a:off x="38784" y="1574962"/>
        <a:ext cx="6496544" cy="716935"/>
      </dsp:txXfrm>
    </dsp:sp>
    <dsp:sp modelId="{4B562E15-A89B-407F-83D8-362F6386542E}">
      <dsp:nvSpPr>
        <dsp:cNvPr id="0" name=""/>
        <dsp:cNvSpPr/>
      </dsp:nvSpPr>
      <dsp:spPr>
        <a:xfrm>
          <a:off x="0" y="2388281"/>
          <a:ext cx="6574112" cy="7945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</a:t>
          </a:r>
          <a:r>
            <a:rPr lang="en-US" sz="2000" kern="1200" dirty="0" err="1"/>
            <a:t>programme</a:t>
          </a:r>
          <a:r>
            <a:rPr lang="en-US" sz="2000" kern="1200" dirty="0"/>
            <a:t> looks for the id in the database and </a:t>
          </a:r>
          <a:r>
            <a:rPr lang="en-US" sz="2000" kern="1200" dirty="0" err="1"/>
            <a:t>and</a:t>
          </a:r>
          <a:r>
            <a:rPr lang="en-US" sz="2000" kern="1200" dirty="0"/>
            <a:t> marks the attendance upon finding the id.</a:t>
          </a:r>
        </a:p>
      </dsp:txBody>
      <dsp:txXfrm>
        <a:off x="38784" y="2427065"/>
        <a:ext cx="6496544" cy="716935"/>
      </dsp:txXfrm>
    </dsp:sp>
    <dsp:sp modelId="{F5407C77-D3C2-47FB-84B5-13496332FFDD}">
      <dsp:nvSpPr>
        <dsp:cNvPr id="0" name=""/>
        <dsp:cNvSpPr/>
      </dsp:nvSpPr>
      <dsp:spPr>
        <a:xfrm>
          <a:off x="0" y="3240384"/>
          <a:ext cx="6574112" cy="7945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can also register a new student, using the 'Admin Login'.</a:t>
          </a:r>
        </a:p>
      </dsp:txBody>
      <dsp:txXfrm>
        <a:off x="38784" y="3279168"/>
        <a:ext cx="6496544" cy="716935"/>
      </dsp:txXfrm>
    </dsp:sp>
    <dsp:sp modelId="{1C7E40F7-1A2B-4FA1-9529-14132B94F5D8}">
      <dsp:nvSpPr>
        <dsp:cNvPr id="0" name=""/>
        <dsp:cNvSpPr/>
      </dsp:nvSpPr>
      <dsp:spPr>
        <a:xfrm>
          <a:off x="0" y="4092487"/>
          <a:ext cx="6574112" cy="7945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Once the QR code is generated, the new student's attendace gets marked in the similar manner mentioned above.</a:t>
          </a:r>
        </a:p>
      </dsp:txBody>
      <dsp:txXfrm>
        <a:off x="38784" y="4131271"/>
        <a:ext cx="6496544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EA0C0817-A112-4847-8014-A94B7D2A4EA3}" type="datetime1">
              <a:rPr lang="en-US" smtClean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160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7920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FF87CAB8-DCAE-46A5-AADA-B3FAD11A54E0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7441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4742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9C646AA-F36E-4540-911D-FFFC0A0EF24A}" type="datetime1">
              <a:rPr lang="en-US" smtClean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74976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4121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0859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8319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16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E8D12A6-918A-48BD-8CB9-CA713993B0EA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8268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E778CE86-875F-4587-BCF6-FA054AFC0D53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932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37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349225D0-1FC4-44EB-85C5-876C7CAC2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15605" r="-2" b="-2"/>
          <a:stretch/>
        </p:blipFill>
        <p:spPr>
          <a:xfrm>
            <a:off x="1" y="1"/>
            <a:ext cx="12191999" cy="6925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1437" y="67295"/>
            <a:ext cx="7772400" cy="14630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ATTENDANCE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MONITORING</a:t>
            </a:r>
            <a:r>
              <a:rPr lang="en-US" dirty="0"/>
              <a:t>     </a:t>
            </a:r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5605" y="4679186"/>
            <a:ext cx="8975773" cy="182870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PROJECT BY:-</a:t>
            </a:r>
          </a:p>
          <a:p>
            <a:r>
              <a:rPr lang="en-US" sz="1800" dirty="0">
                <a:solidFill>
                  <a:schemeClr val="tx1"/>
                </a:solidFill>
              </a:rPr>
              <a:t>SUDHANSHU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8893A-A2B3-4B08-8EA6-C4F34BD4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" y="175836"/>
            <a:ext cx="6355631" cy="5715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0C08F-324E-46E3-BD20-CB3019645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32" y="483355"/>
            <a:ext cx="6601112" cy="56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538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B4AA2-4446-449A-B8B0-65A64FAF7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7" y="105989"/>
            <a:ext cx="5620256" cy="566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2C487-C90E-4E86-8B10-D400B77EA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92" y="216681"/>
            <a:ext cx="5209275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8374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B381C-F9F4-4C19-B9C9-93695B534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62"/>
            <a:ext cx="11846011" cy="71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3290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27117-1650-4345-BB17-9D62E1583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92" y="395417"/>
            <a:ext cx="9563214" cy="5379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EAF78-B5FA-4943-BEAB-90979A31C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0" y="658353"/>
            <a:ext cx="4971040" cy="42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9175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20666-C16D-40AA-A7D8-CFAE133B3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8829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A125-04CF-4E2D-B85B-29B8A89B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OUR MODEL:-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56050-38D3-4ECD-AD52-F9D728AE4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Reduced time consumption</a:t>
            </a:r>
          </a:p>
          <a:p>
            <a:r>
              <a:rPr lang="en-IN" dirty="0"/>
              <a:t>Reduced manpower with paperless record.</a:t>
            </a:r>
          </a:p>
          <a:p>
            <a:r>
              <a:rPr lang="en-IN" dirty="0"/>
              <a:t>Fast and very efficient way of tracking attendance.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60386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5238FE-A93D-4061-83D1-FD57E7BAB36C}"/>
              </a:ext>
            </a:extLst>
          </p:cNvPr>
          <p:cNvSpPr/>
          <p:nvPr/>
        </p:nvSpPr>
        <p:spPr>
          <a:xfrm>
            <a:off x="2586682" y="2580156"/>
            <a:ext cx="63760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665464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D96B-1943-4464-A234-B46AA3E6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D1A62-0103-4F9B-AA22-C46485202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F4DDB-A391-409B-9916-268B794FD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313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049D-0A39-45B9-9753-C66651031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5"/>
            <a:ext cx="5483763" cy="1677467"/>
          </a:xfrm>
        </p:spPr>
        <p:txBody>
          <a:bodyPr>
            <a:normAutofit/>
          </a:bodyPr>
          <a:lstStyle/>
          <a:p>
            <a:r>
              <a:rPr lang="en-US" sz="4400" dirty="0"/>
              <a:t>COMPONENTS USED:-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6FFDD-9951-419F-A53A-CF09073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584415"/>
            <a:ext cx="3630168" cy="3724944"/>
          </a:xfrm>
        </p:spPr>
        <p:txBody>
          <a:bodyPr vert="horz" lIns="45720" tIns="45720" rIns="45720" bIns="45720" rtlCol="0">
            <a:normAutofit/>
          </a:bodyPr>
          <a:lstStyle/>
          <a:p>
            <a:pPr marL="342900" indent="-342900">
              <a:buFont typeface="Wingdings" panose="020B0602020104020603" pitchFamily="34" charset="0"/>
              <a:buChar char="Ø"/>
            </a:pPr>
            <a:r>
              <a:rPr lang="en-US" sz="2000" dirty="0"/>
              <a:t>Raspberry Pi- zero</a:t>
            </a:r>
          </a:p>
          <a:p>
            <a:pPr marL="342900" indent="-342900">
              <a:buFont typeface="Wingdings" panose="020B0602020104020603" pitchFamily="34" charset="0"/>
              <a:buChar char="Ø"/>
            </a:pPr>
            <a:r>
              <a:rPr lang="en-US" sz="2000" dirty="0"/>
              <a:t>LEDs</a:t>
            </a:r>
          </a:p>
          <a:p>
            <a:pPr marL="342900" indent="-342900">
              <a:buFont typeface="Wingdings" panose="020B0602020104020603" pitchFamily="34" charset="0"/>
              <a:buChar char="Ø"/>
            </a:pPr>
            <a:r>
              <a:rPr lang="en-US" sz="2000" dirty="0"/>
              <a:t>Jumper wire</a:t>
            </a:r>
          </a:p>
          <a:p>
            <a:pPr marL="342900" indent="-342900">
              <a:buFont typeface="Wingdings" panose="020B0602020104020603" pitchFamily="34" charset="0"/>
              <a:buChar char="Ø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4512F-2C20-4167-B6B1-8B22296F6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08" y="2896997"/>
            <a:ext cx="2370310" cy="933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C5A61-CABB-401C-AC1C-B827BEFAE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484" y="3830594"/>
            <a:ext cx="2032557" cy="1522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3C3DF-7C07-4A84-AD79-57BF4FCB7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3208251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5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965D-8091-4CE9-AFF1-20F1DBAB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81" y="132721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How our model works:-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70F6DC-FBB8-452B-9303-A25AE94C6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818644"/>
              </p:ext>
            </p:extLst>
          </p:nvPr>
        </p:nvGraphicFramePr>
        <p:xfrm>
          <a:off x="4971371" y="643467"/>
          <a:ext cx="6574112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298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9584D3-D056-4EB2-B619-B7920E26C222}"/>
              </a:ext>
            </a:extLst>
          </p:cNvPr>
          <p:cNvSpPr txBox="1"/>
          <p:nvPr/>
        </p:nvSpPr>
        <p:spPr>
          <a:xfrm>
            <a:off x="3590487" y="314587"/>
            <a:ext cx="4655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CIRCUIT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D4D3C-F2D1-4BC3-87ED-3876CC8DC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44" y="1879135"/>
            <a:ext cx="6266576" cy="36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1524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D6A7E40-EC50-4894-A719-5E04974091A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4" r="35934"/>
          <a:stretch>
            <a:fillRect/>
          </a:stretch>
        </p:blipFill>
        <p:spPr>
          <a:xfrm rot="5400000">
            <a:off x="1128585" y="33252"/>
            <a:ext cx="3805238" cy="583247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6D512E-5F95-446B-9848-C2D1AE56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32" y="864878"/>
            <a:ext cx="5301049" cy="46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25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8C44ED-FD09-4851-B500-0C494281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9" y="387178"/>
            <a:ext cx="6292793" cy="5663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450BB-0120-4BDF-A509-40D73F53A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35" y="64358"/>
            <a:ext cx="6292793" cy="64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62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720ED2-8ABD-4FAE-91B8-BCFE363D7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497" y="500964"/>
            <a:ext cx="4168346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4F1A26-A7B3-4005-B4B4-0E7141E82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21" y="139048"/>
            <a:ext cx="6010474" cy="63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8303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ED6EC-9D75-4862-8C87-98E897C3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7853" y="1082504"/>
            <a:ext cx="4341341" cy="4260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C6BAD-28ED-4280-AA6F-FCE3C8667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9566" y="897152"/>
            <a:ext cx="4712043" cy="42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8164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97</TotalTime>
  <Words>87</Words>
  <Application>Microsoft Office PowerPoint</Application>
  <PresentationFormat>Widescreen</PresentationFormat>
  <Paragraphs>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Century Schoolbook</vt:lpstr>
      <vt:lpstr>Corbel</vt:lpstr>
      <vt:lpstr>Wingdings</vt:lpstr>
      <vt:lpstr>Feathered</vt:lpstr>
      <vt:lpstr>ATTENDANCE MONITORING     SYSTEM</vt:lpstr>
      <vt:lpstr>PowerPoint Presentation</vt:lpstr>
      <vt:lpstr>COMPONENTS USED:-</vt:lpstr>
      <vt:lpstr>How our model works:-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OUR MODEL:-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sudhanshubhardwaj999@gmail.com</cp:lastModifiedBy>
  <cp:revision>221</cp:revision>
  <dcterms:created xsi:type="dcterms:W3CDTF">2013-07-15T20:26:40Z</dcterms:created>
  <dcterms:modified xsi:type="dcterms:W3CDTF">2019-10-10T14:43:02Z</dcterms:modified>
</cp:coreProperties>
</file>